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oppins"/>
      <p:regular r:id="rId14"/>
      <p:bold r:id="rId15"/>
      <p:italic r:id="rId16"/>
      <p:boldItalic r:id="rId17"/>
    </p:embeddedFont>
    <p:embeddedFont>
      <p:font typeface="Montserrat Black"/>
      <p:bold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22" Type="http://schemas.openxmlformats.org/officeDocument/2006/relationships/font" Target="fonts/Montserrat-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oppins-bold.fntdata"/><Relationship Id="rId14" Type="http://schemas.openxmlformats.org/officeDocument/2006/relationships/font" Target="fonts/Poppins-regular.fntdata"/><Relationship Id="rId17" Type="http://schemas.openxmlformats.org/officeDocument/2006/relationships/font" Target="fonts/Poppins-boldItalic.fntdata"/><Relationship Id="rId16" Type="http://schemas.openxmlformats.org/officeDocument/2006/relationships/font" Target="fonts/Poppins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Black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Black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5070caa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b5070ca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b5070c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b5070c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b5070ca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b5070ca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df5ecd9b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df5ecd9b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a5450c71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a5450c71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801c3917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801c3917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a5450c71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a5450c71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54cc8104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754cc810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750" y="2031749"/>
            <a:ext cx="4301450" cy="14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64775" y="1104900"/>
            <a:ext cx="62538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Product Development</a:t>
            </a:r>
            <a:endParaRPr b="1" sz="2600">
              <a:solidFill>
                <a:srgbClr val="C4A54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83275" y="3505200"/>
            <a:ext cx="3592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Muhammad Zahir Junejo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Lecture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- Housekeeping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GB" sz="1600">
                <a:solidFill>
                  <a:schemeClr val="lt1"/>
                </a:solidFill>
              </a:rPr>
              <a:t>T</a:t>
            </a:r>
            <a:r>
              <a:rPr lang="en-GB" sz="1500">
                <a:solidFill>
                  <a:schemeClr val="lt1"/>
                </a:solidFill>
              </a:rPr>
              <a:t>he use of disrespectful language is prohibited in the questions, this is a supportive, learning environment for all - please engage accordingly.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Please review Code of Conduct (in Student Undertaking Agreement) if unsure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No question is daft or silly - </a:t>
            </a:r>
            <a:r>
              <a:rPr b="1" lang="en-GB" sz="1500">
                <a:solidFill>
                  <a:schemeClr val="lt1"/>
                </a:solidFill>
              </a:rPr>
              <a:t>ask them!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Q&amp;A</a:t>
            </a:r>
            <a:r>
              <a:rPr lang="en-GB" sz="1500">
                <a:solidFill>
                  <a:schemeClr val="lt1"/>
                </a:solidFill>
              </a:rPr>
              <a:t> session at the end of the lesson, should you wish to ask any follow-up questions.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Should you have any questions after the lecture, please schedule a mentor session.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For all non-academic questions, please submit a query: </a:t>
            </a:r>
            <a:r>
              <a:rPr lang="en-GB" sz="1500" u="sng">
                <a:solidFill>
                  <a:schemeClr val="hlink"/>
                </a:solidFill>
                <a:hlinkClick r:id="rId4"/>
              </a:rPr>
              <a:t>www.hyperiondev.com/support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741250" y="975000"/>
            <a:ext cx="40206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Full Stack Development entails and the role of a full stack developer.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the MERN stack (MongoDB, Express, React, Node.js).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Setting up the backend with Node.js, Express, and MongoDB.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Connect the React.js application with the backend.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What is Full Stack Development?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Full Stack Development involves working on both the frontend and backend of a web application.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Full stack developers are proficient in multiple layers of technology.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Key Responsibilities: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Developing user interfaces (UI) with HTML, CSS, and JavaScript.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Building server-side logic, APIs, and databases.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Ensuring smooth communication between frontend and backend.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The MERN Stack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 MERN Stack is a combination of four powerful technologies: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MongoDB: A NoSQL database.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Express: A backend web application framework.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React: A frontend JavaScript library.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Node.js: A runtime environment for server-side applications.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MERN enables building modern, dynamic web applications.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Demo time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